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2" r:id="rId5"/>
    <p:sldId id="258" r:id="rId6"/>
    <p:sldId id="283" r:id="rId7"/>
    <p:sldId id="284" r:id="rId8"/>
    <p:sldId id="285" r:id="rId9"/>
    <p:sldId id="261" r:id="rId10"/>
    <p:sldId id="286" r:id="rId11"/>
    <p:sldId id="287" r:id="rId12"/>
    <p:sldId id="2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3" d="100"/>
          <a:sy n="83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D501EE-4E7B-46D2-B720-444B28393C3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D04857-02C6-4ABC-8F7E-696786D798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a note taking method</a:t>
          </a:r>
        </a:p>
      </dgm:t>
    </dgm:pt>
    <dgm:pt modelId="{E0D8C6C5-E609-4F90-BB41-B6A485B4030E}" type="parTrans" cxnId="{DA84E917-65C8-4168-AA7C-AAED0E26F821}">
      <dgm:prSet/>
      <dgm:spPr/>
      <dgm:t>
        <a:bodyPr/>
        <a:lstStyle/>
        <a:p>
          <a:endParaRPr lang="en-US"/>
        </a:p>
      </dgm:t>
    </dgm:pt>
    <dgm:pt modelId="{BAC18AF2-E028-44D0-A957-86D24E54B353}" type="sibTrans" cxnId="{DA84E917-65C8-4168-AA7C-AAED0E26F821}">
      <dgm:prSet/>
      <dgm:spPr/>
      <dgm:t>
        <a:bodyPr/>
        <a:lstStyle/>
        <a:p>
          <a:endParaRPr lang="en-US"/>
        </a:p>
      </dgm:t>
    </dgm:pt>
    <dgm:pt modelId="{2FA627F9-C2E4-4FCD-9E29-3A3015EE0C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Actively listen</a:t>
          </a:r>
        </a:p>
      </dgm:t>
    </dgm:pt>
    <dgm:pt modelId="{EFD7FE15-48B1-482F-B8E4-F88FA7D3FCAA}" type="parTrans" cxnId="{1438F666-DDF7-495C-A552-112189F3E527}">
      <dgm:prSet/>
      <dgm:spPr/>
      <dgm:t>
        <a:bodyPr/>
        <a:lstStyle/>
        <a:p>
          <a:endParaRPr lang="en-US"/>
        </a:p>
      </dgm:t>
    </dgm:pt>
    <dgm:pt modelId="{41CE075F-B536-4EC6-93D9-CF627C949434}" type="sibTrans" cxnId="{1438F666-DDF7-495C-A552-112189F3E527}">
      <dgm:prSet/>
      <dgm:spPr/>
      <dgm:t>
        <a:bodyPr/>
        <a:lstStyle/>
        <a:p>
          <a:endParaRPr lang="en-US"/>
        </a:p>
      </dgm:t>
    </dgm:pt>
    <dgm:pt modelId="{CC571320-B04F-4ED5-829E-A811439576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 prepared</a:t>
          </a:r>
        </a:p>
      </dgm:t>
    </dgm:pt>
    <dgm:pt modelId="{E26733E0-1614-4940-99E9-784D4B22BF56}" type="parTrans" cxnId="{84F0F17B-4AA2-4F5F-B550-6F1A22A43A14}">
      <dgm:prSet/>
      <dgm:spPr/>
      <dgm:t>
        <a:bodyPr/>
        <a:lstStyle/>
        <a:p>
          <a:endParaRPr lang="en-US"/>
        </a:p>
      </dgm:t>
    </dgm:pt>
    <dgm:pt modelId="{8D2386DF-33EF-45DE-B405-32ED0C792ADB}" type="sibTrans" cxnId="{84F0F17B-4AA2-4F5F-B550-6F1A22A43A14}">
      <dgm:prSet/>
      <dgm:spPr/>
      <dgm:t>
        <a:bodyPr/>
        <a:lstStyle/>
        <a:p>
          <a:endParaRPr lang="en-US"/>
        </a:p>
      </dgm:t>
    </dgm:pt>
    <dgm:pt modelId="{D8B3A8C2-084C-4C53-8301-0B6412A664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Review notes after class</a:t>
          </a:r>
        </a:p>
      </dgm:t>
    </dgm:pt>
    <dgm:pt modelId="{A7859DC8-61A8-4B93-B058-E99478B07DA2}" type="parTrans" cxnId="{0CD469CB-C1C2-425D-9974-98F8B6BF740C}">
      <dgm:prSet/>
      <dgm:spPr/>
      <dgm:t>
        <a:bodyPr/>
        <a:lstStyle/>
        <a:p>
          <a:endParaRPr lang="en-US"/>
        </a:p>
      </dgm:t>
    </dgm:pt>
    <dgm:pt modelId="{5A410995-173F-4F22-A483-B10FC89C9AB7}" type="sibTrans" cxnId="{0CD469CB-C1C2-425D-9974-98F8B6BF740C}">
      <dgm:prSet/>
      <dgm:spPr/>
      <dgm:t>
        <a:bodyPr/>
        <a:lstStyle/>
        <a:p>
          <a:endParaRPr lang="en-US"/>
        </a:p>
      </dgm:t>
    </dgm:pt>
    <dgm:pt modelId="{DA7931CA-C13A-4963-B396-4DAEAC522FCE}" type="pres">
      <dgm:prSet presAssocID="{EFD501EE-4E7B-46D2-B720-444B28393C33}" presName="root" presStyleCnt="0">
        <dgm:presLayoutVars>
          <dgm:dir/>
          <dgm:resizeHandles val="exact"/>
        </dgm:presLayoutVars>
      </dgm:prSet>
      <dgm:spPr/>
    </dgm:pt>
    <dgm:pt modelId="{AD7D6FF6-8603-4543-AA4B-60B00D437C56}" type="pres">
      <dgm:prSet presAssocID="{F5D04857-02C6-4ABC-8F7E-696786D798E8}" presName="compNode" presStyleCnt="0"/>
      <dgm:spPr/>
    </dgm:pt>
    <dgm:pt modelId="{FA52D40C-ED35-4310-A446-F12B30A3E4DC}" type="pres">
      <dgm:prSet presAssocID="{F5D04857-02C6-4ABC-8F7E-696786D798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A3450C4-3D28-40E5-8323-DE01C8D75CB3}" type="pres">
      <dgm:prSet presAssocID="{F5D04857-02C6-4ABC-8F7E-696786D798E8}" presName="spaceRect" presStyleCnt="0"/>
      <dgm:spPr/>
    </dgm:pt>
    <dgm:pt modelId="{52FC67FA-9D10-4B2C-87B3-CFFDD0C3B92F}" type="pres">
      <dgm:prSet presAssocID="{F5D04857-02C6-4ABC-8F7E-696786D798E8}" presName="textRect" presStyleLbl="revTx" presStyleIdx="0" presStyleCnt="4">
        <dgm:presLayoutVars>
          <dgm:chMax val="1"/>
          <dgm:chPref val="1"/>
        </dgm:presLayoutVars>
      </dgm:prSet>
      <dgm:spPr/>
    </dgm:pt>
    <dgm:pt modelId="{7AE4CFEF-99D7-43D3-A420-34181700876E}" type="pres">
      <dgm:prSet presAssocID="{BAC18AF2-E028-44D0-A957-86D24E54B353}" presName="sibTrans" presStyleCnt="0"/>
      <dgm:spPr/>
    </dgm:pt>
    <dgm:pt modelId="{49F107C9-9F34-4F04-B81B-17C978E29FDA}" type="pres">
      <dgm:prSet presAssocID="{2FA627F9-C2E4-4FCD-9E29-3A3015EE0C98}" presName="compNode" presStyleCnt="0"/>
      <dgm:spPr/>
    </dgm:pt>
    <dgm:pt modelId="{C687C896-E494-480E-9C2B-4E8DEF4BB876}" type="pres">
      <dgm:prSet presAssocID="{2FA627F9-C2E4-4FCD-9E29-3A3015EE0C9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C3F5460D-198D-4A08-B482-C86FACE0D9D6}" type="pres">
      <dgm:prSet presAssocID="{2FA627F9-C2E4-4FCD-9E29-3A3015EE0C98}" presName="spaceRect" presStyleCnt="0"/>
      <dgm:spPr/>
    </dgm:pt>
    <dgm:pt modelId="{FE29ECA4-7452-46C8-AD8B-D5237EF78BEE}" type="pres">
      <dgm:prSet presAssocID="{2FA627F9-C2E4-4FCD-9E29-3A3015EE0C98}" presName="textRect" presStyleLbl="revTx" presStyleIdx="1" presStyleCnt="4">
        <dgm:presLayoutVars>
          <dgm:chMax val="1"/>
          <dgm:chPref val="1"/>
        </dgm:presLayoutVars>
      </dgm:prSet>
      <dgm:spPr/>
    </dgm:pt>
    <dgm:pt modelId="{C24C5DC4-5460-4004-BE59-85A5452CF073}" type="pres">
      <dgm:prSet presAssocID="{41CE075F-B536-4EC6-93D9-CF627C949434}" presName="sibTrans" presStyleCnt="0"/>
      <dgm:spPr/>
    </dgm:pt>
    <dgm:pt modelId="{9BD1A30B-C9C0-4E2D-9FA8-164D6F471C29}" type="pres">
      <dgm:prSet presAssocID="{CC571320-B04F-4ED5-829E-A81143957671}" presName="compNode" presStyleCnt="0"/>
      <dgm:spPr/>
    </dgm:pt>
    <dgm:pt modelId="{E0D2902F-7AE0-4A4D-B3CF-462576FCA229}" type="pres">
      <dgm:prSet presAssocID="{CC571320-B04F-4ED5-829E-A811439576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019DD76C-C281-459A-960C-36D82A61E52A}" type="pres">
      <dgm:prSet presAssocID="{CC571320-B04F-4ED5-829E-A81143957671}" presName="spaceRect" presStyleCnt="0"/>
      <dgm:spPr/>
    </dgm:pt>
    <dgm:pt modelId="{E07C5086-9433-4DD8-8966-501FAEC8D46C}" type="pres">
      <dgm:prSet presAssocID="{CC571320-B04F-4ED5-829E-A81143957671}" presName="textRect" presStyleLbl="revTx" presStyleIdx="2" presStyleCnt="4">
        <dgm:presLayoutVars>
          <dgm:chMax val="1"/>
          <dgm:chPref val="1"/>
        </dgm:presLayoutVars>
      </dgm:prSet>
      <dgm:spPr/>
    </dgm:pt>
    <dgm:pt modelId="{7C3A19F1-FF89-40A0-B7A7-CE57C988FA3F}" type="pres">
      <dgm:prSet presAssocID="{8D2386DF-33EF-45DE-B405-32ED0C792ADB}" presName="sibTrans" presStyleCnt="0"/>
      <dgm:spPr/>
    </dgm:pt>
    <dgm:pt modelId="{3AA5B28D-97CF-4FC9-8398-5163A0D0440A}" type="pres">
      <dgm:prSet presAssocID="{D8B3A8C2-084C-4C53-8301-0B6412A66415}" presName="compNode" presStyleCnt="0"/>
      <dgm:spPr/>
    </dgm:pt>
    <dgm:pt modelId="{602E95ED-5F63-42BB-A036-E29FA55D1595}" type="pres">
      <dgm:prSet presAssocID="{D8B3A8C2-084C-4C53-8301-0B6412A6641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2BC9690-864B-4306-A3D3-2B0941BC8F8A}" type="pres">
      <dgm:prSet presAssocID="{D8B3A8C2-084C-4C53-8301-0B6412A66415}" presName="spaceRect" presStyleCnt="0"/>
      <dgm:spPr/>
    </dgm:pt>
    <dgm:pt modelId="{2B250226-58BF-4418-A7FE-530F820418C7}" type="pres">
      <dgm:prSet presAssocID="{D8B3A8C2-084C-4C53-8301-0B6412A6641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A84E917-65C8-4168-AA7C-AAED0E26F821}" srcId="{EFD501EE-4E7B-46D2-B720-444B28393C33}" destId="{F5D04857-02C6-4ABC-8F7E-696786D798E8}" srcOrd="0" destOrd="0" parTransId="{E0D8C6C5-E609-4F90-BB41-B6A485B4030E}" sibTransId="{BAC18AF2-E028-44D0-A957-86D24E54B353}"/>
    <dgm:cxn modelId="{1438F666-DDF7-495C-A552-112189F3E527}" srcId="{EFD501EE-4E7B-46D2-B720-444B28393C33}" destId="{2FA627F9-C2E4-4FCD-9E29-3A3015EE0C98}" srcOrd="1" destOrd="0" parTransId="{EFD7FE15-48B1-482F-B8E4-F88FA7D3FCAA}" sibTransId="{41CE075F-B536-4EC6-93D9-CF627C949434}"/>
    <dgm:cxn modelId="{D6399B7B-F028-48A6-8119-AE4D0800064A}" type="presOf" srcId="{2FA627F9-C2E4-4FCD-9E29-3A3015EE0C98}" destId="{FE29ECA4-7452-46C8-AD8B-D5237EF78BEE}" srcOrd="0" destOrd="0" presId="urn:microsoft.com/office/officeart/2018/2/layout/IconLabelList"/>
    <dgm:cxn modelId="{84F0F17B-4AA2-4F5F-B550-6F1A22A43A14}" srcId="{EFD501EE-4E7B-46D2-B720-444B28393C33}" destId="{CC571320-B04F-4ED5-829E-A81143957671}" srcOrd="2" destOrd="0" parTransId="{E26733E0-1614-4940-99E9-784D4B22BF56}" sibTransId="{8D2386DF-33EF-45DE-B405-32ED0C792ADB}"/>
    <dgm:cxn modelId="{AC730A8A-800C-412B-9637-35ADC9AA1DA5}" type="presOf" srcId="{EFD501EE-4E7B-46D2-B720-444B28393C33}" destId="{DA7931CA-C13A-4963-B396-4DAEAC522FCE}" srcOrd="0" destOrd="0" presId="urn:microsoft.com/office/officeart/2018/2/layout/IconLabelList"/>
    <dgm:cxn modelId="{E28063A1-CB09-4D92-9903-CD25506849CB}" type="presOf" srcId="{F5D04857-02C6-4ABC-8F7E-696786D798E8}" destId="{52FC67FA-9D10-4B2C-87B3-CFFDD0C3B92F}" srcOrd="0" destOrd="0" presId="urn:microsoft.com/office/officeart/2018/2/layout/IconLabelList"/>
    <dgm:cxn modelId="{0CD469CB-C1C2-425D-9974-98F8B6BF740C}" srcId="{EFD501EE-4E7B-46D2-B720-444B28393C33}" destId="{D8B3A8C2-084C-4C53-8301-0B6412A66415}" srcOrd="3" destOrd="0" parTransId="{A7859DC8-61A8-4B93-B058-E99478B07DA2}" sibTransId="{5A410995-173F-4F22-A483-B10FC89C9AB7}"/>
    <dgm:cxn modelId="{67D4D8F1-ADFF-48BB-80AF-30D06B189EDA}" type="presOf" srcId="{D8B3A8C2-084C-4C53-8301-0B6412A66415}" destId="{2B250226-58BF-4418-A7FE-530F820418C7}" srcOrd="0" destOrd="0" presId="urn:microsoft.com/office/officeart/2018/2/layout/IconLabelList"/>
    <dgm:cxn modelId="{DA1C98FC-8576-4AF6-A0EF-1137FDAA1929}" type="presOf" srcId="{CC571320-B04F-4ED5-829E-A81143957671}" destId="{E07C5086-9433-4DD8-8966-501FAEC8D46C}" srcOrd="0" destOrd="0" presId="urn:microsoft.com/office/officeart/2018/2/layout/IconLabelList"/>
    <dgm:cxn modelId="{F284E359-A076-4E99-9EF3-CB84BB422DDD}" type="presParOf" srcId="{DA7931CA-C13A-4963-B396-4DAEAC522FCE}" destId="{AD7D6FF6-8603-4543-AA4B-60B00D437C56}" srcOrd="0" destOrd="0" presId="urn:microsoft.com/office/officeart/2018/2/layout/IconLabelList"/>
    <dgm:cxn modelId="{CFDBDAF7-1CE6-492C-B6C6-39AB5C742317}" type="presParOf" srcId="{AD7D6FF6-8603-4543-AA4B-60B00D437C56}" destId="{FA52D40C-ED35-4310-A446-F12B30A3E4DC}" srcOrd="0" destOrd="0" presId="urn:microsoft.com/office/officeart/2018/2/layout/IconLabelList"/>
    <dgm:cxn modelId="{1D745045-55A5-4CD4-B5A7-B48496AE4346}" type="presParOf" srcId="{AD7D6FF6-8603-4543-AA4B-60B00D437C56}" destId="{BA3450C4-3D28-40E5-8323-DE01C8D75CB3}" srcOrd="1" destOrd="0" presId="urn:microsoft.com/office/officeart/2018/2/layout/IconLabelList"/>
    <dgm:cxn modelId="{3F7FB770-3BA4-4196-985F-CA7043BB2BE9}" type="presParOf" srcId="{AD7D6FF6-8603-4543-AA4B-60B00D437C56}" destId="{52FC67FA-9D10-4B2C-87B3-CFFDD0C3B92F}" srcOrd="2" destOrd="0" presId="urn:microsoft.com/office/officeart/2018/2/layout/IconLabelList"/>
    <dgm:cxn modelId="{0ABA233B-DD92-4490-8603-1683944546B5}" type="presParOf" srcId="{DA7931CA-C13A-4963-B396-4DAEAC522FCE}" destId="{7AE4CFEF-99D7-43D3-A420-34181700876E}" srcOrd="1" destOrd="0" presId="urn:microsoft.com/office/officeart/2018/2/layout/IconLabelList"/>
    <dgm:cxn modelId="{64143788-41DB-4B76-B65C-C95CFD069E7B}" type="presParOf" srcId="{DA7931CA-C13A-4963-B396-4DAEAC522FCE}" destId="{49F107C9-9F34-4F04-B81B-17C978E29FDA}" srcOrd="2" destOrd="0" presId="urn:microsoft.com/office/officeart/2018/2/layout/IconLabelList"/>
    <dgm:cxn modelId="{1BC87F0F-1B18-480C-96E0-5758354B55C6}" type="presParOf" srcId="{49F107C9-9F34-4F04-B81B-17C978E29FDA}" destId="{C687C896-E494-480E-9C2B-4E8DEF4BB876}" srcOrd="0" destOrd="0" presId="urn:microsoft.com/office/officeart/2018/2/layout/IconLabelList"/>
    <dgm:cxn modelId="{E9DE7650-3908-495D-9E52-F2C1C0FAFE96}" type="presParOf" srcId="{49F107C9-9F34-4F04-B81B-17C978E29FDA}" destId="{C3F5460D-198D-4A08-B482-C86FACE0D9D6}" srcOrd="1" destOrd="0" presId="urn:microsoft.com/office/officeart/2018/2/layout/IconLabelList"/>
    <dgm:cxn modelId="{0D57887E-E93E-4E67-A0A6-071AE1621AF8}" type="presParOf" srcId="{49F107C9-9F34-4F04-B81B-17C978E29FDA}" destId="{FE29ECA4-7452-46C8-AD8B-D5237EF78BEE}" srcOrd="2" destOrd="0" presId="urn:microsoft.com/office/officeart/2018/2/layout/IconLabelList"/>
    <dgm:cxn modelId="{28B50F45-A3F1-4968-9DBB-32C9E9506735}" type="presParOf" srcId="{DA7931CA-C13A-4963-B396-4DAEAC522FCE}" destId="{C24C5DC4-5460-4004-BE59-85A5452CF073}" srcOrd="3" destOrd="0" presId="urn:microsoft.com/office/officeart/2018/2/layout/IconLabelList"/>
    <dgm:cxn modelId="{32505A9F-AAD6-4388-94C4-D44A36A6E10C}" type="presParOf" srcId="{DA7931CA-C13A-4963-B396-4DAEAC522FCE}" destId="{9BD1A30B-C9C0-4E2D-9FA8-164D6F471C29}" srcOrd="4" destOrd="0" presId="urn:microsoft.com/office/officeart/2018/2/layout/IconLabelList"/>
    <dgm:cxn modelId="{62C7F5ED-8DDF-4252-B817-A9DA314FE07F}" type="presParOf" srcId="{9BD1A30B-C9C0-4E2D-9FA8-164D6F471C29}" destId="{E0D2902F-7AE0-4A4D-B3CF-462576FCA229}" srcOrd="0" destOrd="0" presId="urn:microsoft.com/office/officeart/2018/2/layout/IconLabelList"/>
    <dgm:cxn modelId="{4F50615C-7F08-4116-811E-78A10FAD9586}" type="presParOf" srcId="{9BD1A30B-C9C0-4E2D-9FA8-164D6F471C29}" destId="{019DD76C-C281-459A-960C-36D82A61E52A}" srcOrd="1" destOrd="0" presId="urn:microsoft.com/office/officeart/2018/2/layout/IconLabelList"/>
    <dgm:cxn modelId="{08C967BD-932A-4BF4-B110-BC34D6F0472D}" type="presParOf" srcId="{9BD1A30B-C9C0-4E2D-9FA8-164D6F471C29}" destId="{E07C5086-9433-4DD8-8966-501FAEC8D46C}" srcOrd="2" destOrd="0" presId="urn:microsoft.com/office/officeart/2018/2/layout/IconLabelList"/>
    <dgm:cxn modelId="{D5BA6BDA-600F-4480-8646-A09CD89CD02E}" type="presParOf" srcId="{DA7931CA-C13A-4963-B396-4DAEAC522FCE}" destId="{7C3A19F1-FF89-40A0-B7A7-CE57C988FA3F}" srcOrd="5" destOrd="0" presId="urn:microsoft.com/office/officeart/2018/2/layout/IconLabelList"/>
    <dgm:cxn modelId="{8B90677F-35CD-4C5D-9E83-C6E441361D92}" type="presParOf" srcId="{DA7931CA-C13A-4963-B396-4DAEAC522FCE}" destId="{3AA5B28D-97CF-4FC9-8398-5163A0D0440A}" srcOrd="6" destOrd="0" presId="urn:microsoft.com/office/officeart/2018/2/layout/IconLabelList"/>
    <dgm:cxn modelId="{12609326-CED8-478F-9F2D-13E8626D8374}" type="presParOf" srcId="{3AA5B28D-97CF-4FC9-8398-5163A0D0440A}" destId="{602E95ED-5F63-42BB-A036-E29FA55D1595}" srcOrd="0" destOrd="0" presId="urn:microsoft.com/office/officeart/2018/2/layout/IconLabelList"/>
    <dgm:cxn modelId="{B700CA30-656A-46D7-B1C4-30C6CE52F6E3}" type="presParOf" srcId="{3AA5B28D-97CF-4FC9-8398-5163A0D0440A}" destId="{E2BC9690-864B-4306-A3D3-2B0941BC8F8A}" srcOrd="1" destOrd="0" presId="urn:microsoft.com/office/officeart/2018/2/layout/IconLabelList"/>
    <dgm:cxn modelId="{DFE1D50F-C732-42AA-8A8E-6B37F966E3A8}" type="presParOf" srcId="{3AA5B28D-97CF-4FC9-8398-5163A0D0440A}" destId="{2B250226-58BF-4418-A7FE-530F820418C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F7EB18-11EF-47E7-AEA9-E88B2F5BC48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B62A83-C0EF-4303-8B6B-C6CF96B780D6}">
      <dgm:prSet/>
      <dgm:spPr/>
      <dgm:t>
        <a:bodyPr/>
        <a:lstStyle/>
        <a:p>
          <a:r>
            <a:rPr lang="en-US"/>
            <a:t>Active Learning</a:t>
          </a:r>
        </a:p>
      </dgm:t>
    </dgm:pt>
    <dgm:pt modelId="{65662EFE-192A-41A7-9422-172B8C6D139B}" type="parTrans" cxnId="{0FF97516-CBD9-49B3-87E0-757F661E7730}">
      <dgm:prSet/>
      <dgm:spPr/>
      <dgm:t>
        <a:bodyPr/>
        <a:lstStyle/>
        <a:p>
          <a:endParaRPr lang="en-US"/>
        </a:p>
      </dgm:t>
    </dgm:pt>
    <dgm:pt modelId="{F8C7F6EB-48E7-444F-97E7-AA44A0AE5113}" type="sibTrans" cxnId="{0FF97516-CBD9-49B3-87E0-757F661E7730}">
      <dgm:prSet/>
      <dgm:spPr/>
      <dgm:t>
        <a:bodyPr/>
        <a:lstStyle/>
        <a:p>
          <a:endParaRPr lang="en-US"/>
        </a:p>
      </dgm:t>
    </dgm:pt>
    <dgm:pt modelId="{3DA35CC6-C3EB-45E5-AA26-24D1CC340CC6}">
      <dgm:prSet/>
      <dgm:spPr/>
      <dgm:t>
        <a:bodyPr/>
        <a:lstStyle/>
        <a:p>
          <a:r>
            <a:rPr lang="en-US"/>
            <a:t>Put in own words</a:t>
          </a:r>
        </a:p>
      </dgm:t>
    </dgm:pt>
    <dgm:pt modelId="{3014EE3D-3F12-4CDF-A302-064DDF15597D}" type="parTrans" cxnId="{2F4043A7-AFB8-452F-9153-E83F59AC5E46}">
      <dgm:prSet/>
      <dgm:spPr/>
      <dgm:t>
        <a:bodyPr/>
        <a:lstStyle/>
        <a:p>
          <a:endParaRPr lang="en-US"/>
        </a:p>
      </dgm:t>
    </dgm:pt>
    <dgm:pt modelId="{4BF6D966-736B-4E22-95FB-3AA18212DC60}" type="sibTrans" cxnId="{2F4043A7-AFB8-452F-9153-E83F59AC5E46}">
      <dgm:prSet/>
      <dgm:spPr/>
      <dgm:t>
        <a:bodyPr/>
        <a:lstStyle/>
        <a:p>
          <a:endParaRPr lang="en-US"/>
        </a:p>
      </dgm:t>
    </dgm:pt>
    <dgm:pt modelId="{A4AD70E2-3F77-43D0-88BE-396CCB798CC3}">
      <dgm:prSet/>
      <dgm:spPr/>
      <dgm:t>
        <a:bodyPr/>
        <a:lstStyle/>
        <a:p>
          <a:r>
            <a:rPr lang="en-US"/>
            <a:t>Teach it to someone else</a:t>
          </a:r>
        </a:p>
      </dgm:t>
    </dgm:pt>
    <dgm:pt modelId="{62079DF3-9E27-4FB5-A5B8-33AAA1DD247D}" type="parTrans" cxnId="{7632C086-55FA-4344-87C1-B34E7D33FB7B}">
      <dgm:prSet/>
      <dgm:spPr/>
      <dgm:t>
        <a:bodyPr/>
        <a:lstStyle/>
        <a:p>
          <a:endParaRPr lang="en-US"/>
        </a:p>
      </dgm:t>
    </dgm:pt>
    <dgm:pt modelId="{E0382BF0-8B2B-483F-940C-1F1CB0BEB604}" type="sibTrans" cxnId="{7632C086-55FA-4344-87C1-B34E7D33FB7B}">
      <dgm:prSet/>
      <dgm:spPr/>
      <dgm:t>
        <a:bodyPr/>
        <a:lstStyle/>
        <a:p>
          <a:endParaRPr lang="en-US"/>
        </a:p>
      </dgm:t>
    </dgm:pt>
    <dgm:pt modelId="{4425CFDA-9D02-44F9-B69A-292BDFB4CD7A}">
      <dgm:prSet/>
      <dgm:spPr/>
      <dgm:t>
        <a:bodyPr/>
        <a:lstStyle/>
        <a:p>
          <a:r>
            <a:rPr lang="en-US"/>
            <a:t>Mnemonics</a:t>
          </a:r>
        </a:p>
      </dgm:t>
    </dgm:pt>
    <dgm:pt modelId="{EDDFF101-4C1E-4B9D-ABA6-75DB382907BC}" type="parTrans" cxnId="{BA7999E0-197F-4B12-A718-82383BF554D0}">
      <dgm:prSet/>
      <dgm:spPr/>
      <dgm:t>
        <a:bodyPr/>
        <a:lstStyle/>
        <a:p>
          <a:endParaRPr lang="en-US"/>
        </a:p>
      </dgm:t>
    </dgm:pt>
    <dgm:pt modelId="{DAD688F0-BB53-4FB4-98AC-62038F427002}" type="sibTrans" cxnId="{BA7999E0-197F-4B12-A718-82383BF554D0}">
      <dgm:prSet/>
      <dgm:spPr/>
      <dgm:t>
        <a:bodyPr/>
        <a:lstStyle/>
        <a:p>
          <a:endParaRPr lang="en-US"/>
        </a:p>
      </dgm:t>
    </dgm:pt>
    <dgm:pt modelId="{A87AC3C6-C4A9-4B15-A2E3-0B7A2B50C883}" type="pres">
      <dgm:prSet presAssocID="{6EF7EB18-11EF-47E7-AEA9-E88B2F5BC48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57CC963-7AD3-427A-8B09-38635B175079}" type="pres">
      <dgm:prSet presAssocID="{6DB62A83-C0EF-4303-8B6B-C6CF96B780D6}" presName="hierRoot1" presStyleCnt="0">
        <dgm:presLayoutVars>
          <dgm:hierBranch val="init"/>
        </dgm:presLayoutVars>
      </dgm:prSet>
      <dgm:spPr/>
    </dgm:pt>
    <dgm:pt modelId="{51976570-23CC-43EB-900A-11110ED128CD}" type="pres">
      <dgm:prSet presAssocID="{6DB62A83-C0EF-4303-8B6B-C6CF96B780D6}" presName="rootComposite1" presStyleCnt="0"/>
      <dgm:spPr/>
    </dgm:pt>
    <dgm:pt modelId="{B20FA974-7475-4901-A7FE-8BE5364E09D5}" type="pres">
      <dgm:prSet presAssocID="{6DB62A83-C0EF-4303-8B6B-C6CF96B780D6}" presName="rootText1" presStyleLbl="node0" presStyleIdx="0" presStyleCnt="2">
        <dgm:presLayoutVars>
          <dgm:chPref val="3"/>
        </dgm:presLayoutVars>
      </dgm:prSet>
      <dgm:spPr/>
    </dgm:pt>
    <dgm:pt modelId="{0B716982-0E4E-43AF-8401-1865362DDE3C}" type="pres">
      <dgm:prSet presAssocID="{6DB62A83-C0EF-4303-8B6B-C6CF96B780D6}" presName="rootConnector1" presStyleLbl="node1" presStyleIdx="0" presStyleCnt="0"/>
      <dgm:spPr/>
    </dgm:pt>
    <dgm:pt modelId="{13DEF736-BBEC-4424-A4C6-9C2DB0FA2A05}" type="pres">
      <dgm:prSet presAssocID="{6DB62A83-C0EF-4303-8B6B-C6CF96B780D6}" presName="hierChild2" presStyleCnt="0"/>
      <dgm:spPr/>
    </dgm:pt>
    <dgm:pt modelId="{5A91E4CA-6E62-435A-A686-7847E0DD0939}" type="pres">
      <dgm:prSet presAssocID="{3014EE3D-3F12-4CDF-A302-064DDF15597D}" presName="Name64" presStyleLbl="parChTrans1D2" presStyleIdx="0" presStyleCnt="2"/>
      <dgm:spPr/>
    </dgm:pt>
    <dgm:pt modelId="{E3693087-A722-45CB-A909-5959FE405F94}" type="pres">
      <dgm:prSet presAssocID="{3DA35CC6-C3EB-45E5-AA26-24D1CC340CC6}" presName="hierRoot2" presStyleCnt="0">
        <dgm:presLayoutVars>
          <dgm:hierBranch val="init"/>
        </dgm:presLayoutVars>
      </dgm:prSet>
      <dgm:spPr/>
    </dgm:pt>
    <dgm:pt modelId="{389FC92E-59F3-4E2F-8157-11EA9DAD23CB}" type="pres">
      <dgm:prSet presAssocID="{3DA35CC6-C3EB-45E5-AA26-24D1CC340CC6}" presName="rootComposite" presStyleCnt="0"/>
      <dgm:spPr/>
    </dgm:pt>
    <dgm:pt modelId="{7006206F-D9E9-4EEA-AEFF-A7FEBCB75DD9}" type="pres">
      <dgm:prSet presAssocID="{3DA35CC6-C3EB-45E5-AA26-24D1CC340CC6}" presName="rootText" presStyleLbl="node2" presStyleIdx="0" presStyleCnt="2">
        <dgm:presLayoutVars>
          <dgm:chPref val="3"/>
        </dgm:presLayoutVars>
      </dgm:prSet>
      <dgm:spPr/>
    </dgm:pt>
    <dgm:pt modelId="{75123A75-5224-452F-B089-ECEDC2CBB032}" type="pres">
      <dgm:prSet presAssocID="{3DA35CC6-C3EB-45E5-AA26-24D1CC340CC6}" presName="rootConnector" presStyleLbl="node2" presStyleIdx="0" presStyleCnt="2"/>
      <dgm:spPr/>
    </dgm:pt>
    <dgm:pt modelId="{CC69A088-3B14-4EDB-B058-1525DC328916}" type="pres">
      <dgm:prSet presAssocID="{3DA35CC6-C3EB-45E5-AA26-24D1CC340CC6}" presName="hierChild4" presStyleCnt="0"/>
      <dgm:spPr/>
    </dgm:pt>
    <dgm:pt modelId="{E70D1FAA-47E9-4B0B-9C97-9F0CE813A0DA}" type="pres">
      <dgm:prSet presAssocID="{3DA35CC6-C3EB-45E5-AA26-24D1CC340CC6}" presName="hierChild5" presStyleCnt="0"/>
      <dgm:spPr/>
    </dgm:pt>
    <dgm:pt modelId="{49160AB1-06A6-4CE2-A9BC-5898D650F55C}" type="pres">
      <dgm:prSet presAssocID="{62079DF3-9E27-4FB5-A5B8-33AAA1DD247D}" presName="Name64" presStyleLbl="parChTrans1D2" presStyleIdx="1" presStyleCnt="2"/>
      <dgm:spPr/>
    </dgm:pt>
    <dgm:pt modelId="{8211F7F7-9BFB-4335-90AE-5A8E8B99063C}" type="pres">
      <dgm:prSet presAssocID="{A4AD70E2-3F77-43D0-88BE-396CCB798CC3}" presName="hierRoot2" presStyleCnt="0">
        <dgm:presLayoutVars>
          <dgm:hierBranch val="init"/>
        </dgm:presLayoutVars>
      </dgm:prSet>
      <dgm:spPr/>
    </dgm:pt>
    <dgm:pt modelId="{592790BF-7D72-4E65-886A-47BF8424EA4F}" type="pres">
      <dgm:prSet presAssocID="{A4AD70E2-3F77-43D0-88BE-396CCB798CC3}" presName="rootComposite" presStyleCnt="0"/>
      <dgm:spPr/>
    </dgm:pt>
    <dgm:pt modelId="{397A9CE5-297F-4E18-A62F-C7FA7F50B23E}" type="pres">
      <dgm:prSet presAssocID="{A4AD70E2-3F77-43D0-88BE-396CCB798CC3}" presName="rootText" presStyleLbl="node2" presStyleIdx="1" presStyleCnt="2">
        <dgm:presLayoutVars>
          <dgm:chPref val="3"/>
        </dgm:presLayoutVars>
      </dgm:prSet>
      <dgm:spPr/>
    </dgm:pt>
    <dgm:pt modelId="{48532E36-5350-4BFA-9244-A771EC3610D3}" type="pres">
      <dgm:prSet presAssocID="{A4AD70E2-3F77-43D0-88BE-396CCB798CC3}" presName="rootConnector" presStyleLbl="node2" presStyleIdx="1" presStyleCnt="2"/>
      <dgm:spPr/>
    </dgm:pt>
    <dgm:pt modelId="{A9EE2514-9D31-4EB1-8AD1-F843C0399DA8}" type="pres">
      <dgm:prSet presAssocID="{A4AD70E2-3F77-43D0-88BE-396CCB798CC3}" presName="hierChild4" presStyleCnt="0"/>
      <dgm:spPr/>
    </dgm:pt>
    <dgm:pt modelId="{A2223EB3-7202-46B0-95CB-C8F3C2A400F0}" type="pres">
      <dgm:prSet presAssocID="{A4AD70E2-3F77-43D0-88BE-396CCB798CC3}" presName="hierChild5" presStyleCnt="0"/>
      <dgm:spPr/>
    </dgm:pt>
    <dgm:pt modelId="{5F3331D3-B83B-4B95-99FD-BAEE7566D191}" type="pres">
      <dgm:prSet presAssocID="{6DB62A83-C0EF-4303-8B6B-C6CF96B780D6}" presName="hierChild3" presStyleCnt="0"/>
      <dgm:spPr/>
    </dgm:pt>
    <dgm:pt modelId="{A022C107-E6ED-4E04-8110-FF0B829489D1}" type="pres">
      <dgm:prSet presAssocID="{4425CFDA-9D02-44F9-B69A-292BDFB4CD7A}" presName="hierRoot1" presStyleCnt="0">
        <dgm:presLayoutVars>
          <dgm:hierBranch val="init"/>
        </dgm:presLayoutVars>
      </dgm:prSet>
      <dgm:spPr/>
    </dgm:pt>
    <dgm:pt modelId="{CA485917-4481-48A6-A726-F243CCC83025}" type="pres">
      <dgm:prSet presAssocID="{4425CFDA-9D02-44F9-B69A-292BDFB4CD7A}" presName="rootComposite1" presStyleCnt="0"/>
      <dgm:spPr/>
    </dgm:pt>
    <dgm:pt modelId="{84F15879-1D26-472F-B8D4-5621A24B25A5}" type="pres">
      <dgm:prSet presAssocID="{4425CFDA-9D02-44F9-B69A-292BDFB4CD7A}" presName="rootText1" presStyleLbl="node0" presStyleIdx="1" presStyleCnt="2">
        <dgm:presLayoutVars>
          <dgm:chPref val="3"/>
        </dgm:presLayoutVars>
      </dgm:prSet>
      <dgm:spPr/>
    </dgm:pt>
    <dgm:pt modelId="{DBC3CF20-3EFC-4AC7-BD54-F95867013511}" type="pres">
      <dgm:prSet presAssocID="{4425CFDA-9D02-44F9-B69A-292BDFB4CD7A}" presName="rootConnector1" presStyleLbl="node1" presStyleIdx="0" presStyleCnt="0"/>
      <dgm:spPr/>
    </dgm:pt>
    <dgm:pt modelId="{3DC34859-978A-4032-B3D6-6E00BEA60605}" type="pres">
      <dgm:prSet presAssocID="{4425CFDA-9D02-44F9-B69A-292BDFB4CD7A}" presName="hierChild2" presStyleCnt="0"/>
      <dgm:spPr/>
    </dgm:pt>
    <dgm:pt modelId="{818F3117-7C1F-4AD3-857B-B14BB002791D}" type="pres">
      <dgm:prSet presAssocID="{4425CFDA-9D02-44F9-B69A-292BDFB4CD7A}" presName="hierChild3" presStyleCnt="0"/>
      <dgm:spPr/>
    </dgm:pt>
  </dgm:ptLst>
  <dgm:cxnLst>
    <dgm:cxn modelId="{0FF97516-CBD9-49B3-87E0-757F661E7730}" srcId="{6EF7EB18-11EF-47E7-AEA9-E88B2F5BC48C}" destId="{6DB62A83-C0EF-4303-8B6B-C6CF96B780D6}" srcOrd="0" destOrd="0" parTransId="{65662EFE-192A-41A7-9422-172B8C6D139B}" sibTransId="{F8C7F6EB-48E7-444F-97E7-AA44A0AE5113}"/>
    <dgm:cxn modelId="{FDBBCF22-DF3D-4469-A060-E9CC6E4EB65B}" type="presOf" srcId="{6EF7EB18-11EF-47E7-AEA9-E88B2F5BC48C}" destId="{A87AC3C6-C4A9-4B15-A2E3-0B7A2B50C883}" srcOrd="0" destOrd="0" presId="urn:microsoft.com/office/officeart/2009/3/layout/HorizontalOrganizationChart"/>
    <dgm:cxn modelId="{EAD69933-F862-47B8-B059-67BA8EFA9AF3}" type="presOf" srcId="{3014EE3D-3F12-4CDF-A302-064DDF15597D}" destId="{5A91E4CA-6E62-435A-A686-7847E0DD0939}" srcOrd="0" destOrd="0" presId="urn:microsoft.com/office/officeart/2009/3/layout/HorizontalOrganizationChart"/>
    <dgm:cxn modelId="{5B748C36-ACEB-43F6-B126-B098B92AA0DD}" type="presOf" srcId="{4425CFDA-9D02-44F9-B69A-292BDFB4CD7A}" destId="{DBC3CF20-3EFC-4AC7-BD54-F95867013511}" srcOrd="1" destOrd="0" presId="urn:microsoft.com/office/officeart/2009/3/layout/HorizontalOrganizationChart"/>
    <dgm:cxn modelId="{55DFDA37-F7A1-4ADF-9210-6957CA8C1DA8}" type="presOf" srcId="{6DB62A83-C0EF-4303-8B6B-C6CF96B780D6}" destId="{0B716982-0E4E-43AF-8401-1865362DDE3C}" srcOrd="1" destOrd="0" presId="urn:microsoft.com/office/officeart/2009/3/layout/HorizontalOrganizationChart"/>
    <dgm:cxn modelId="{82F6A439-0F24-4C0C-85CE-AB4B97F2CF69}" type="presOf" srcId="{6DB62A83-C0EF-4303-8B6B-C6CF96B780D6}" destId="{B20FA974-7475-4901-A7FE-8BE5364E09D5}" srcOrd="0" destOrd="0" presId="urn:microsoft.com/office/officeart/2009/3/layout/HorizontalOrganizationChart"/>
    <dgm:cxn modelId="{46C5AC83-05C4-493E-965B-D9726C3FA039}" type="presOf" srcId="{4425CFDA-9D02-44F9-B69A-292BDFB4CD7A}" destId="{84F15879-1D26-472F-B8D4-5621A24B25A5}" srcOrd="0" destOrd="0" presId="urn:microsoft.com/office/officeart/2009/3/layout/HorizontalOrganizationChart"/>
    <dgm:cxn modelId="{0D446386-32BC-40E8-8EFD-19E2508F9AAC}" type="presOf" srcId="{3DA35CC6-C3EB-45E5-AA26-24D1CC340CC6}" destId="{7006206F-D9E9-4EEA-AEFF-A7FEBCB75DD9}" srcOrd="0" destOrd="0" presId="urn:microsoft.com/office/officeart/2009/3/layout/HorizontalOrganizationChart"/>
    <dgm:cxn modelId="{7632C086-55FA-4344-87C1-B34E7D33FB7B}" srcId="{6DB62A83-C0EF-4303-8B6B-C6CF96B780D6}" destId="{A4AD70E2-3F77-43D0-88BE-396CCB798CC3}" srcOrd="1" destOrd="0" parTransId="{62079DF3-9E27-4FB5-A5B8-33AAA1DD247D}" sibTransId="{E0382BF0-8B2B-483F-940C-1F1CB0BEB604}"/>
    <dgm:cxn modelId="{2AEE1A8F-0E25-4491-B254-9C6EAC3C992B}" type="presOf" srcId="{62079DF3-9E27-4FB5-A5B8-33AAA1DD247D}" destId="{49160AB1-06A6-4CE2-A9BC-5898D650F55C}" srcOrd="0" destOrd="0" presId="urn:microsoft.com/office/officeart/2009/3/layout/HorizontalOrganizationChart"/>
    <dgm:cxn modelId="{0103A09A-0D64-4B19-A22C-B3921C2FBD4E}" type="presOf" srcId="{A4AD70E2-3F77-43D0-88BE-396CCB798CC3}" destId="{48532E36-5350-4BFA-9244-A771EC3610D3}" srcOrd="1" destOrd="0" presId="urn:microsoft.com/office/officeart/2009/3/layout/HorizontalOrganizationChart"/>
    <dgm:cxn modelId="{2F4043A7-AFB8-452F-9153-E83F59AC5E46}" srcId="{6DB62A83-C0EF-4303-8B6B-C6CF96B780D6}" destId="{3DA35CC6-C3EB-45E5-AA26-24D1CC340CC6}" srcOrd="0" destOrd="0" parTransId="{3014EE3D-3F12-4CDF-A302-064DDF15597D}" sibTransId="{4BF6D966-736B-4E22-95FB-3AA18212DC60}"/>
    <dgm:cxn modelId="{EDA04DD3-050B-4EE8-8634-45122B1F4F74}" type="presOf" srcId="{A4AD70E2-3F77-43D0-88BE-396CCB798CC3}" destId="{397A9CE5-297F-4E18-A62F-C7FA7F50B23E}" srcOrd="0" destOrd="0" presId="urn:microsoft.com/office/officeart/2009/3/layout/HorizontalOrganizationChart"/>
    <dgm:cxn modelId="{BA7999E0-197F-4B12-A718-82383BF554D0}" srcId="{6EF7EB18-11EF-47E7-AEA9-E88B2F5BC48C}" destId="{4425CFDA-9D02-44F9-B69A-292BDFB4CD7A}" srcOrd="1" destOrd="0" parTransId="{EDDFF101-4C1E-4B9D-ABA6-75DB382907BC}" sibTransId="{DAD688F0-BB53-4FB4-98AC-62038F427002}"/>
    <dgm:cxn modelId="{FFFD92E9-2EE5-474D-85AD-CF59CF2504C3}" type="presOf" srcId="{3DA35CC6-C3EB-45E5-AA26-24D1CC340CC6}" destId="{75123A75-5224-452F-B089-ECEDC2CBB032}" srcOrd="1" destOrd="0" presId="urn:microsoft.com/office/officeart/2009/3/layout/HorizontalOrganizationChart"/>
    <dgm:cxn modelId="{0D143D6F-43E4-48FE-ABC2-D1A3248778B2}" type="presParOf" srcId="{A87AC3C6-C4A9-4B15-A2E3-0B7A2B50C883}" destId="{F57CC963-7AD3-427A-8B09-38635B175079}" srcOrd="0" destOrd="0" presId="urn:microsoft.com/office/officeart/2009/3/layout/HorizontalOrganizationChart"/>
    <dgm:cxn modelId="{CF3B1E3A-D3BD-4DC9-ABA3-ADA9D9DC2268}" type="presParOf" srcId="{F57CC963-7AD3-427A-8B09-38635B175079}" destId="{51976570-23CC-43EB-900A-11110ED128CD}" srcOrd="0" destOrd="0" presId="urn:microsoft.com/office/officeart/2009/3/layout/HorizontalOrganizationChart"/>
    <dgm:cxn modelId="{16FA983F-64A8-4D5F-A10F-E13A11B1EDF4}" type="presParOf" srcId="{51976570-23CC-43EB-900A-11110ED128CD}" destId="{B20FA974-7475-4901-A7FE-8BE5364E09D5}" srcOrd="0" destOrd="0" presId="urn:microsoft.com/office/officeart/2009/3/layout/HorizontalOrganizationChart"/>
    <dgm:cxn modelId="{0A507FF6-90C6-4D2B-887F-A35FCE90A521}" type="presParOf" srcId="{51976570-23CC-43EB-900A-11110ED128CD}" destId="{0B716982-0E4E-43AF-8401-1865362DDE3C}" srcOrd="1" destOrd="0" presId="urn:microsoft.com/office/officeart/2009/3/layout/HorizontalOrganizationChart"/>
    <dgm:cxn modelId="{F3071502-F48D-4A01-BF06-9F52119195FF}" type="presParOf" srcId="{F57CC963-7AD3-427A-8B09-38635B175079}" destId="{13DEF736-BBEC-4424-A4C6-9C2DB0FA2A05}" srcOrd="1" destOrd="0" presId="urn:microsoft.com/office/officeart/2009/3/layout/HorizontalOrganizationChart"/>
    <dgm:cxn modelId="{A948DA2D-79A1-47BB-B45C-E137D061FE1A}" type="presParOf" srcId="{13DEF736-BBEC-4424-A4C6-9C2DB0FA2A05}" destId="{5A91E4CA-6E62-435A-A686-7847E0DD0939}" srcOrd="0" destOrd="0" presId="urn:microsoft.com/office/officeart/2009/3/layout/HorizontalOrganizationChart"/>
    <dgm:cxn modelId="{76FF12EE-4DAD-41E4-8389-047C08F9ABFB}" type="presParOf" srcId="{13DEF736-BBEC-4424-A4C6-9C2DB0FA2A05}" destId="{E3693087-A722-45CB-A909-5959FE405F94}" srcOrd="1" destOrd="0" presId="urn:microsoft.com/office/officeart/2009/3/layout/HorizontalOrganizationChart"/>
    <dgm:cxn modelId="{2A04035A-5AB9-44AB-B9F8-84F391432903}" type="presParOf" srcId="{E3693087-A722-45CB-A909-5959FE405F94}" destId="{389FC92E-59F3-4E2F-8157-11EA9DAD23CB}" srcOrd="0" destOrd="0" presId="urn:microsoft.com/office/officeart/2009/3/layout/HorizontalOrganizationChart"/>
    <dgm:cxn modelId="{CAE1150A-7B1F-492C-9831-77ACD62677D4}" type="presParOf" srcId="{389FC92E-59F3-4E2F-8157-11EA9DAD23CB}" destId="{7006206F-D9E9-4EEA-AEFF-A7FEBCB75DD9}" srcOrd="0" destOrd="0" presId="urn:microsoft.com/office/officeart/2009/3/layout/HorizontalOrganizationChart"/>
    <dgm:cxn modelId="{76A004AB-AE25-4C3C-BECE-97D78795F8A7}" type="presParOf" srcId="{389FC92E-59F3-4E2F-8157-11EA9DAD23CB}" destId="{75123A75-5224-452F-B089-ECEDC2CBB032}" srcOrd="1" destOrd="0" presId="urn:microsoft.com/office/officeart/2009/3/layout/HorizontalOrganizationChart"/>
    <dgm:cxn modelId="{055186E3-C438-4D0F-84AB-A29354325E07}" type="presParOf" srcId="{E3693087-A722-45CB-A909-5959FE405F94}" destId="{CC69A088-3B14-4EDB-B058-1525DC328916}" srcOrd="1" destOrd="0" presId="urn:microsoft.com/office/officeart/2009/3/layout/HorizontalOrganizationChart"/>
    <dgm:cxn modelId="{DD77DE41-E71B-408D-BE4C-C06245F7C891}" type="presParOf" srcId="{E3693087-A722-45CB-A909-5959FE405F94}" destId="{E70D1FAA-47E9-4B0B-9C97-9F0CE813A0DA}" srcOrd="2" destOrd="0" presId="urn:microsoft.com/office/officeart/2009/3/layout/HorizontalOrganizationChart"/>
    <dgm:cxn modelId="{26256A13-6FB4-4769-9A84-C76F085B39A1}" type="presParOf" srcId="{13DEF736-BBEC-4424-A4C6-9C2DB0FA2A05}" destId="{49160AB1-06A6-4CE2-A9BC-5898D650F55C}" srcOrd="2" destOrd="0" presId="urn:microsoft.com/office/officeart/2009/3/layout/HorizontalOrganizationChart"/>
    <dgm:cxn modelId="{7BE53393-8A47-46C9-B922-BFF1F5AFA90A}" type="presParOf" srcId="{13DEF736-BBEC-4424-A4C6-9C2DB0FA2A05}" destId="{8211F7F7-9BFB-4335-90AE-5A8E8B99063C}" srcOrd="3" destOrd="0" presId="urn:microsoft.com/office/officeart/2009/3/layout/HorizontalOrganizationChart"/>
    <dgm:cxn modelId="{051A4F91-4C80-4DF2-905F-13ED05D2374E}" type="presParOf" srcId="{8211F7F7-9BFB-4335-90AE-5A8E8B99063C}" destId="{592790BF-7D72-4E65-886A-47BF8424EA4F}" srcOrd="0" destOrd="0" presId="urn:microsoft.com/office/officeart/2009/3/layout/HorizontalOrganizationChart"/>
    <dgm:cxn modelId="{F7379C0C-B50B-4DDF-A4BA-C7F6D030FACD}" type="presParOf" srcId="{592790BF-7D72-4E65-886A-47BF8424EA4F}" destId="{397A9CE5-297F-4E18-A62F-C7FA7F50B23E}" srcOrd="0" destOrd="0" presId="urn:microsoft.com/office/officeart/2009/3/layout/HorizontalOrganizationChart"/>
    <dgm:cxn modelId="{76258866-B25B-4285-8FF8-AF835DFE9C03}" type="presParOf" srcId="{592790BF-7D72-4E65-886A-47BF8424EA4F}" destId="{48532E36-5350-4BFA-9244-A771EC3610D3}" srcOrd="1" destOrd="0" presId="urn:microsoft.com/office/officeart/2009/3/layout/HorizontalOrganizationChart"/>
    <dgm:cxn modelId="{2C58695D-EBC5-4B1D-99D1-18EBF4E52E43}" type="presParOf" srcId="{8211F7F7-9BFB-4335-90AE-5A8E8B99063C}" destId="{A9EE2514-9D31-4EB1-8AD1-F843C0399DA8}" srcOrd="1" destOrd="0" presId="urn:microsoft.com/office/officeart/2009/3/layout/HorizontalOrganizationChart"/>
    <dgm:cxn modelId="{FC6D00D2-76F4-42A8-9901-2CFBE6129775}" type="presParOf" srcId="{8211F7F7-9BFB-4335-90AE-5A8E8B99063C}" destId="{A2223EB3-7202-46B0-95CB-C8F3C2A400F0}" srcOrd="2" destOrd="0" presId="urn:microsoft.com/office/officeart/2009/3/layout/HorizontalOrganizationChart"/>
    <dgm:cxn modelId="{E88DF569-C574-40A3-AA14-6C7F4A5B7B91}" type="presParOf" srcId="{F57CC963-7AD3-427A-8B09-38635B175079}" destId="{5F3331D3-B83B-4B95-99FD-BAEE7566D191}" srcOrd="2" destOrd="0" presId="urn:microsoft.com/office/officeart/2009/3/layout/HorizontalOrganizationChart"/>
    <dgm:cxn modelId="{912BEE1E-574E-49A4-9B97-842AA0DE27D7}" type="presParOf" srcId="{A87AC3C6-C4A9-4B15-A2E3-0B7A2B50C883}" destId="{A022C107-E6ED-4E04-8110-FF0B829489D1}" srcOrd="1" destOrd="0" presId="urn:microsoft.com/office/officeart/2009/3/layout/HorizontalOrganizationChart"/>
    <dgm:cxn modelId="{C1776AB8-995A-42AA-ABF6-91C1EF554B6C}" type="presParOf" srcId="{A022C107-E6ED-4E04-8110-FF0B829489D1}" destId="{CA485917-4481-48A6-A726-F243CCC83025}" srcOrd="0" destOrd="0" presId="urn:microsoft.com/office/officeart/2009/3/layout/HorizontalOrganizationChart"/>
    <dgm:cxn modelId="{08BE994A-16F9-470D-A383-2839591B4A7D}" type="presParOf" srcId="{CA485917-4481-48A6-A726-F243CCC83025}" destId="{84F15879-1D26-472F-B8D4-5621A24B25A5}" srcOrd="0" destOrd="0" presId="urn:microsoft.com/office/officeart/2009/3/layout/HorizontalOrganizationChart"/>
    <dgm:cxn modelId="{9C1EBB9B-7D0A-40DF-A2AA-5913B79AC0D4}" type="presParOf" srcId="{CA485917-4481-48A6-A726-F243CCC83025}" destId="{DBC3CF20-3EFC-4AC7-BD54-F95867013511}" srcOrd="1" destOrd="0" presId="urn:microsoft.com/office/officeart/2009/3/layout/HorizontalOrganizationChart"/>
    <dgm:cxn modelId="{A02C4A95-6236-4681-986A-18FE1FDB562F}" type="presParOf" srcId="{A022C107-E6ED-4E04-8110-FF0B829489D1}" destId="{3DC34859-978A-4032-B3D6-6E00BEA60605}" srcOrd="1" destOrd="0" presId="urn:microsoft.com/office/officeart/2009/3/layout/HorizontalOrganizationChart"/>
    <dgm:cxn modelId="{D5389580-CBB7-453D-8295-32A0BCB30AA2}" type="presParOf" srcId="{A022C107-E6ED-4E04-8110-FF0B829489D1}" destId="{818F3117-7C1F-4AD3-857B-B14BB002791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2D40C-ED35-4310-A446-F12B30A3E4DC}">
      <dsp:nvSpPr>
        <dsp:cNvPr id="0" name=""/>
        <dsp:cNvSpPr/>
      </dsp:nvSpPr>
      <dsp:spPr>
        <a:xfrm>
          <a:off x="1064894" y="188020"/>
          <a:ext cx="683437" cy="68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C67FA-9D10-4B2C-87B3-CFFDD0C3B92F}">
      <dsp:nvSpPr>
        <dsp:cNvPr id="0" name=""/>
        <dsp:cNvSpPr/>
      </dsp:nvSpPr>
      <dsp:spPr>
        <a:xfrm>
          <a:off x="647238" y="1099274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 a note taking method</a:t>
          </a:r>
        </a:p>
      </dsp:txBody>
      <dsp:txXfrm>
        <a:off x="647238" y="1099274"/>
        <a:ext cx="1518750" cy="607500"/>
      </dsp:txXfrm>
    </dsp:sp>
    <dsp:sp modelId="{C687C896-E494-480E-9C2B-4E8DEF4BB876}">
      <dsp:nvSpPr>
        <dsp:cNvPr id="0" name=""/>
        <dsp:cNvSpPr/>
      </dsp:nvSpPr>
      <dsp:spPr>
        <a:xfrm>
          <a:off x="2849425" y="188020"/>
          <a:ext cx="683437" cy="68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9ECA4-7452-46C8-AD8B-D5237EF78BEE}">
      <dsp:nvSpPr>
        <dsp:cNvPr id="0" name=""/>
        <dsp:cNvSpPr/>
      </dsp:nvSpPr>
      <dsp:spPr>
        <a:xfrm>
          <a:off x="2431769" y="1099274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Actively listen</a:t>
          </a:r>
        </a:p>
      </dsp:txBody>
      <dsp:txXfrm>
        <a:off x="2431769" y="1099274"/>
        <a:ext cx="1518750" cy="607500"/>
      </dsp:txXfrm>
    </dsp:sp>
    <dsp:sp modelId="{E0D2902F-7AE0-4A4D-B3CF-462576FCA229}">
      <dsp:nvSpPr>
        <dsp:cNvPr id="0" name=""/>
        <dsp:cNvSpPr/>
      </dsp:nvSpPr>
      <dsp:spPr>
        <a:xfrm>
          <a:off x="1064894" y="2086462"/>
          <a:ext cx="683437" cy="68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C5086-9433-4DD8-8966-501FAEC8D46C}">
      <dsp:nvSpPr>
        <dsp:cNvPr id="0" name=""/>
        <dsp:cNvSpPr/>
      </dsp:nvSpPr>
      <dsp:spPr>
        <a:xfrm>
          <a:off x="647238" y="2997716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 prepared</a:t>
          </a:r>
        </a:p>
      </dsp:txBody>
      <dsp:txXfrm>
        <a:off x="647238" y="2997716"/>
        <a:ext cx="1518750" cy="607500"/>
      </dsp:txXfrm>
    </dsp:sp>
    <dsp:sp modelId="{602E95ED-5F63-42BB-A036-E29FA55D1595}">
      <dsp:nvSpPr>
        <dsp:cNvPr id="0" name=""/>
        <dsp:cNvSpPr/>
      </dsp:nvSpPr>
      <dsp:spPr>
        <a:xfrm>
          <a:off x="2849425" y="2086462"/>
          <a:ext cx="683437" cy="6834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50226-58BF-4418-A7FE-530F820418C7}">
      <dsp:nvSpPr>
        <dsp:cNvPr id="0" name=""/>
        <dsp:cNvSpPr/>
      </dsp:nvSpPr>
      <dsp:spPr>
        <a:xfrm>
          <a:off x="2431769" y="2997716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Review notes after class</a:t>
          </a:r>
        </a:p>
      </dsp:txBody>
      <dsp:txXfrm>
        <a:off x="2431769" y="2997716"/>
        <a:ext cx="1518750" cy="60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60AB1-06A6-4CE2-A9BC-5898D650F55C}">
      <dsp:nvSpPr>
        <dsp:cNvPr id="0" name=""/>
        <dsp:cNvSpPr/>
      </dsp:nvSpPr>
      <dsp:spPr>
        <a:xfrm>
          <a:off x="5113739" y="1475811"/>
          <a:ext cx="802471" cy="862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1235" y="0"/>
              </a:lnTo>
              <a:lnTo>
                <a:pt x="401235" y="862657"/>
              </a:lnTo>
              <a:lnTo>
                <a:pt x="802471" y="862657"/>
              </a:lnTo>
            </a:path>
          </a:pathLst>
        </a:custGeom>
        <a:noFill/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91E4CA-6E62-435A-A686-7847E0DD0939}">
      <dsp:nvSpPr>
        <dsp:cNvPr id="0" name=""/>
        <dsp:cNvSpPr/>
      </dsp:nvSpPr>
      <dsp:spPr>
        <a:xfrm>
          <a:off x="5113739" y="613154"/>
          <a:ext cx="802471" cy="862657"/>
        </a:xfrm>
        <a:custGeom>
          <a:avLst/>
          <a:gdLst/>
          <a:ahLst/>
          <a:cxnLst/>
          <a:rect l="0" t="0" r="0" b="0"/>
          <a:pathLst>
            <a:path>
              <a:moveTo>
                <a:pt x="0" y="862657"/>
              </a:moveTo>
              <a:lnTo>
                <a:pt x="401235" y="862657"/>
              </a:lnTo>
              <a:lnTo>
                <a:pt x="401235" y="0"/>
              </a:lnTo>
              <a:lnTo>
                <a:pt x="802471" y="0"/>
              </a:lnTo>
            </a:path>
          </a:pathLst>
        </a:custGeom>
        <a:noFill/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0FA974-7475-4901-A7FE-8BE5364E09D5}">
      <dsp:nvSpPr>
        <dsp:cNvPr id="0" name=""/>
        <dsp:cNvSpPr/>
      </dsp:nvSpPr>
      <dsp:spPr>
        <a:xfrm>
          <a:off x="1101379" y="863926"/>
          <a:ext cx="4012359" cy="1223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Active Learning</a:t>
          </a:r>
        </a:p>
      </dsp:txBody>
      <dsp:txXfrm>
        <a:off x="1101379" y="863926"/>
        <a:ext cx="4012359" cy="1223769"/>
      </dsp:txXfrm>
    </dsp:sp>
    <dsp:sp modelId="{7006206F-D9E9-4EEA-AEFF-A7FEBCB75DD9}">
      <dsp:nvSpPr>
        <dsp:cNvPr id="0" name=""/>
        <dsp:cNvSpPr/>
      </dsp:nvSpPr>
      <dsp:spPr>
        <a:xfrm>
          <a:off x="5916210" y="1269"/>
          <a:ext cx="4012359" cy="12237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Put in own words</a:t>
          </a:r>
        </a:p>
      </dsp:txBody>
      <dsp:txXfrm>
        <a:off x="5916210" y="1269"/>
        <a:ext cx="4012359" cy="1223769"/>
      </dsp:txXfrm>
    </dsp:sp>
    <dsp:sp modelId="{397A9CE5-297F-4E18-A62F-C7FA7F50B23E}">
      <dsp:nvSpPr>
        <dsp:cNvPr id="0" name=""/>
        <dsp:cNvSpPr/>
      </dsp:nvSpPr>
      <dsp:spPr>
        <a:xfrm>
          <a:off x="5916210" y="1726584"/>
          <a:ext cx="4012359" cy="12237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Teach it to someone else</a:t>
          </a:r>
        </a:p>
      </dsp:txBody>
      <dsp:txXfrm>
        <a:off x="5916210" y="1726584"/>
        <a:ext cx="4012359" cy="1223769"/>
      </dsp:txXfrm>
    </dsp:sp>
    <dsp:sp modelId="{84F15879-1D26-472F-B8D4-5621A24B25A5}">
      <dsp:nvSpPr>
        <dsp:cNvPr id="0" name=""/>
        <dsp:cNvSpPr/>
      </dsp:nvSpPr>
      <dsp:spPr>
        <a:xfrm>
          <a:off x="1101379" y="2589241"/>
          <a:ext cx="4012359" cy="1223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Mnemonics</a:t>
          </a:r>
        </a:p>
      </dsp:txBody>
      <dsp:txXfrm>
        <a:off x="1101379" y="2589241"/>
        <a:ext cx="4012359" cy="1223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1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8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9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5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4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89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1524001"/>
            <a:ext cx="3412067" cy="347838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Test taking tips and study skills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rgbClr val="FFFFFF">
                    <a:alpha val="75000"/>
                  </a:srgbClr>
                </a:solidFill>
              </a:rPr>
              <a:t>Jason Haskins, MS</a:t>
            </a:r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FFFFFF">
                    <a:alpha val="75000"/>
                  </a:srgbClr>
                </a:solidFill>
              </a:rPr>
              <a:t>ILC Tutor</a:t>
            </a:r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FFFFFF">
                    <a:alpha val="75000"/>
                  </a:srgbClr>
                </a:solidFill>
              </a:rPr>
              <a:t>Wake Tech Community College</a:t>
            </a:r>
          </a:p>
        </p:txBody>
      </p:sp>
      <p:pic>
        <p:nvPicPr>
          <p:cNvPr id="5" name="Picture 4" descr="A bowl of oranges ">
            <a:extLst>
              <a:ext uri="{FF2B5EF4-FFF2-40B4-BE49-F238E27FC236}">
                <a16:creationId xmlns:a16="http://schemas.microsoft.com/office/drawing/2014/main" id="{46FD3043-02B3-4F91-A2CB-FF01D76F3F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8" r="-1" b="7167"/>
          <a:stretch/>
        </p:blipFill>
        <p:spPr>
          <a:xfrm>
            <a:off x="4765053" y="787635"/>
            <a:ext cx="6764864" cy="525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topwatch">
            <a:extLst>
              <a:ext uri="{FF2B5EF4-FFF2-40B4-BE49-F238E27FC236}">
                <a16:creationId xmlns:a16="http://schemas.microsoft.com/office/drawing/2014/main" id="{F30285AF-09D7-4A60-9891-7365B0D5BF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>
              <a:alpha val="9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4FC2E-D0F7-4447-ABD5-5191AB588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613395"/>
            <a:ext cx="3353432" cy="1336485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Time Management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FCE7D5-E6C2-43BC-9132-5D40B0612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613396"/>
            <a:ext cx="7240909" cy="1304114"/>
          </a:xfrm>
        </p:spPr>
        <p:txBody>
          <a:bodyPr>
            <a:normAutofit/>
          </a:bodyPr>
          <a:lstStyle/>
          <a:p>
            <a:r>
              <a:rPr lang="en-US"/>
              <a:t>Plan your study time</a:t>
            </a:r>
          </a:p>
          <a:p>
            <a:r>
              <a:rPr lang="en-US"/>
              <a:t>Arrive early on test day</a:t>
            </a:r>
          </a:p>
          <a:p>
            <a:r>
              <a:rPr lang="en-US"/>
              <a:t>Don’t procrastinate/cram</a:t>
            </a:r>
          </a:p>
        </p:txBody>
      </p:sp>
    </p:spTree>
    <p:extLst>
      <p:ext uri="{BB962C8B-B14F-4D97-AF65-F5344CB8AC3E}">
        <p14:creationId xmlns:p14="http://schemas.microsoft.com/office/powerpoint/2010/main" val="164765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61C45-F06B-44D3-A2B2-49B9A7CDC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Study habits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A88CC877-285D-412C-B1B6-1DCFDA533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Stay healthy</a:t>
            </a:r>
          </a:p>
          <a:p>
            <a:r>
              <a:rPr lang="en-US" dirty="0">
                <a:solidFill>
                  <a:srgbClr val="FFFFFF"/>
                </a:solidFill>
              </a:rPr>
              <a:t>Sleep</a:t>
            </a:r>
          </a:p>
          <a:p>
            <a:r>
              <a:rPr lang="en-US" dirty="0">
                <a:solidFill>
                  <a:srgbClr val="FFFFFF"/>
                </a:solidFill>
              </a:rPr>
              <a:t>Stay hydrated</a:t>
            </a:r>
          </a:p>
        </p:txBody>
      </p:sp>
      <p:pic>
        <p:nvPicPr>
          <p:cNvPr id="1026" name="Picture 2" descr="The best study memes :) Memedroid">
            <a:extLst>
              <a:ext uri="{FF2B5EF4-FFF2-40B4-BE49-F238E27FC236}">
                <a16:creationId xmlns:a16="http://schemas.microsoft.com/office/drawing/2014/main" id="{D2F17DB1-2EB0-4AD6-B42E-C2AEB0BD1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" r="-2" b="21023"/>
          <a:stretch/>
        </p:blipFill>
        <p:spPr bwMode="auto">
          <a:xfrm>
            <a:off x="4241830" y="601200"/>
            <a:ext cx="7503636" cy="578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113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Look At All You Have Done And All You Have Accomplished | Know Your Meme">
            <a:extLst>
              <a:ext uri="{FF2B5EF4-FFF2-40B4-BE49-F238E27FC236}">
                <a16:creationId xmlns:a16="http://schemas.microsoft.com/office/drawing/2014/main" id="{1FCA6E5E-5674-46B6-95A9-3878B17F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1317" y="447234"/>
            <a:ext cx="6133818" cy="34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80DD5-6B97-4247-A78D-ADEFA04E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Test Taking skills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C2284129-EC38-4297-8B7E-51AE700F7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Watch for clues</a:t>
            </a:r>
          </a:p>
          <a:p>
            <a:r>
              <a:rPr lang="en-US" dirty="0">
                <a:solidFill>
                  <a:srgbClr val="FFFFFF"/>
                </a:solidFill>
              </a:rPr>
              <a:t>Prepare an outline</a:t>
            </a:r>
          </a:p>
          <a:p>
            <a:r>
              <a:rPr lang="en-US" dirty="0">
                <a:solidFill>
                  <a:srgbClr val="FFFFFF"/>
                </a:solidFill>
              </a:rPr>
              <a:t>Use visual aids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129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4" name="Picture 2" descr="Taking notes.. | Funny memes, 21st century, Note taking">
            <a:extLst>
              <a:ext uri="{FF2B5EF4-FFF2-40B4-BE49-F238E27FC236}">
                <a16:creationId xmlns:a16="http://schemas.microsoft.com/office/drawing/2014/main" id="{F2D9AD2E-9771-438A-9BB0-FC1F3AF5F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636" y="791045"/>
            <a:ext cx="5476375" cy="5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Rectangle 76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7829E-5516-44F5-A0CE-7BDE0A05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Note Taking</a:t>
            </a:r>
          </a:p>
        </p:txBody>
      </p:sp>
      <p:graphicFrame>
        <p:nvGraphicFramePr>
          <p:cNvPr id="3085" name="Content Placeholder 3077">
            <a:extLst>
              <a:ext uri="{FF2B5EF4-FFF2-40B4-BE49-F238E27FC236}">
                <a16:creationId xmlns:a16="http://schemas.microsoft.com/office/drawing/2014/main" id="{FDFC29F2-C129-4A36-90B8-33703F46D8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73606" y="2340864"/>
          <a:ext cx="4597758" cy="3793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4727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6D9F-26D3-4E4D-8B4F-447FF9711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/>
              <a:t>Synthesizing Information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F96662-C7D8-41F2-8F90-8789F6006B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687692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0437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DC33C5F-0E96-4436-B0D2-679A25194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>Resources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8DF322A0-EF1C-4C0F-9800-A3856D88D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Use your instructor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Review with a study group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ILC at Wake Tech</a:t>
            </a:r>
          </a:p>
        </p:txBody>
      </p:sp>
      <p:pic>
        <p:nvPicPr>
          <p:cNvPr id="4098" name="Picture 2" descr="Library - Trousdale County High School">
            <a:extLst>
              <a:ext uri="{FF2B5EF4-FFF2-40B4-BE49-F238E27FC236}">
                <a16:creationId xmlns:a16="http://schemas.microsoft.com/office/drawing/2014/main" id="{4C00BD23-C4A2-48C4-8517-B9C5F0D24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1" b="1"/>
          <a:stretch/>
        </p:blipFill>
        <p:spPr bwMode="auto">
          <a:xfrm>
            <a:off x="4241830" y="601200"/>
            <a:ext cx="7503636" cy="578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28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85734-BC10-4477-A889-724A6A4A4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Positive Thinking</a:t>
            </a:r>
          </a:p>
        </p:txBody>
      </p:sp>
      <p:sp>
        <p:nvSpPr>
          <p:cNvPr id="5126" name="Content Placeholder 5125">
            <a:extLst>
              <a:ext uri="{FF2B5EF4-FFF2-40B4-BE49-F238E27FC236}">
                <a16:creationId xmlns:a16="http://schemas.microsoft.com/office/drawing/2014/main" id="{1327BA5C-8966-42BC-BD5B-4638180F9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Be confident</a:t>
            </a:r>
          </a:p>
          <a:p>
            <a:r>
              <a:rPr lang="en-US" dirty="0">
                <a:solidFill>
                  <a:srgbClr val="FFFFFF"/>
                </a:solidFill>
              </a:rPr>
              <a:t>Rely on first impressions</a:t>
            </a:r>
          </a:p>
        </p:txBody>
      </p:sp>
      <p:pic>
        <p:nvPicPr>
          <p:cNvPr id="5122" name="Picture 2" descr="59 Positive Memes to Inspire and Motivate You at Work and in Life">
            <a:extLst>
              <a:ext uri="{FF2B5EF4-FFF2-40B4-BE49-F238E27FC236}">
                <a16:creationId xmlns:a16="http://schemas.microsoft.com/office/drawing/2014/main" id="{07DCBFD2-8212-467F-9A4F-7AB3AED81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2231" y="1635563"/>
            <a:ext cx="6831503" cy="356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923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9AEC90A5-85A7-4B09-AC33-59AABBA77E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DB94E-A199-4A76-93FC-5D24BAEE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Questions??</a:t>
            </a:r>
          </a:p>
        </p:txBody>
      </p:sp>
    </p:spTree>
    <p:extLst>
      <p:ext uri="{BB962C8B-B14F-4D97-AF65-F5344CB8AC3E}">
        <p14:creationId xmlns:p14="http://schemas.microsoft.com/office/powerpoint/2010/main" val="3819794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Override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{EA9DF9F4-9AC8-4DDD-A2E0-D6AB70CE7241}tf11964407_win32</Template>
  <TotalTime>47</TotalTime>
  <Words>102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Franklin Gothic Book</vt:lpstr>
      <vt:lpstr>Franklin Gothic Demi</vt:lpstr>
      <vt:lpstr>Wingdings 2</vt:lpstr>
      <vt:lpstr>DividendVTI</vt:lpstr>
      <vt:lpstr>Test taking tips and study skills</vt:lpstr>
      <vt:lpstr>Time Management</vt:lpstr>
      <vt:lpstr>Study habits</vt:lpstr>
      <vt:lpstr>Test Taking skills</vt:lpstr>
      <vt:lpstr>Note Taking</vt:lpstr>
      <vt:lpstr>Synthesizing Information</vt:lpstr>
      <vt:lpstr>Resources</vt:lpstr>
      <vt:lpstr>Positive Thinking</vt:lpstr>
      <vt:lpstr>Questions??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taking tips and study skills</dc:title>
  <dc:creator>Jason</dc:creator>
  <cp:lastModifiedBy>Jason</cp:lastModifiedBy>
  <cp:revision>5</cp:revision>
  <dcterms:created xsi:type="dcterms:W3CDTF">2021-10-05T15:19:34Z</dcterms:created>
  <dcterms:modified xsi:type="dcterms:W3CDTF">2021-10-05T16:06:35Z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